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B08B-9067-4CD9-A5D0-09675EE17A80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A76A-BBA4-40D0-A7E2-881D9F2500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7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E8D-5860-4FE3-A0C1-C3F6A7AA2308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FC039-F507-4E23-84D0-55364C9421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14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C039-F507-4E23-84D0-55364C9421A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6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C039-F507-4E23-84D0-55364C9421A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07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ED25A1-5D58-4733-AFF6-580994738F45}" type="datetimeFigureOut">
              <a:rPr lang="cs-CZ" smtClean="0"/>
              <a:t>1.2.2012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CCE935-B87A-4770-8ADD-80E77366918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79875" y="4069862"/>
            <a:ext cx="3779912" cy="1600200"/>
          </a:xfrm>
        </p:spPr>
        <p:txBody>
          <a:bodyPr>
            <a:normAutofit fontScale="32500" lnSpcReduction="20000"/>
          </a:bodyPr>
          <a:lstStyle/>
          <a:p>
            <a:r>
              <a:rPr lang="cs-CZ" sz="8600" dirty="0" smtClean="0"/>
              <a:t>Výchova o Zemi</a:t>
            </a:r>
            <a:endParaRPr lang="cs-CZ" sz="8600" dirty="0"/>
          </a:p>
          <a:p>
            <a:r>
              <a:rPr lang="cs-CZ" sz="8600" dirty="0" smtClean="0"/>
              <a:t>SEV Český ráj, 2011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Logolink</a:t>
            </a:r>
            <a:r>
              <a:rPr lang="cs-CZ" dirty="0" smtClean="0"/>
              <a:t> </a:t>
            </a:r>
            <a:r>
              <a:rPr lang="cs-CZ" dirty="0" err="1" smtClean="0"/>
              <a:t>uprstřed</a:t>
            </a:r>
            <a:r>
              <a:rPr lang="cs-CZ" dirty="0" smtClean="0"/>
              <a:t>, stáhnout </a:t>
            </a:r>
            <a:r>
              <a:rPr lang="cs-CZ" dirty="0" err="1" smtClean="0"/>
              <a:t>mšmt</a:t>
            </a:r>
            <a:r>
              <a:rPr lang="cs-CZ" dirty="0" smtClean="0"/>
              <a:t>-</a:t>
            </a:r>
            <a:r>
              <a:rPr lang="cs-CZ" dirty="0" err="1" smtClean="0"/>
              <a:t>opvk</a:t>
            </a:r>
            <a:r>
              <a:rPr lang="cs-CZ" dirty="0" smtClean="0"/>
              <a:t>-pro řešitele a příjemce-publicita-</a:t>
            </a:r>
            <a:r>
              <a:rPr lang="cs-CZ" dirty="0" err="1" smtClean="0"/>
              <a:t>logolinka</a:t>
            </a:r>
            <a:r>
              <a:rPr lang="cs-CZ" dirty="0" smtClean="0"/>
              <a:t> ( </a:t>
            </a:r>
            <a:r>
              <a:rPr lang="cs-CZ" dirty="0" err="1" smtClean="0"/>
              <a:t>power</a:t>
            </a:r>
            <a:r>
              <a:rPr lang="cs-CZ" dirty="0" smtClean="0"/>
              <a:t>-point)-transparentní průhledný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50229" y="2204864"/>
            <a:ext cx="3822700" cy="1362075"/>
          </a:xfrm>
        </p:spPr>
        <p:txBody>
          <a:bodyPr>
            <a:noAutofit/>
          </a:bodyPr>
          <a:lstStyle/>
          <a:p>
            <a:r>
              <a:rPr lang="cs-CZ" sz="4400" dirty="0" smtClean="0"/>
              <a:t>Strážci Země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36574"/>
            <a:ext cx="2397675" cy="33334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35" y="404664"/>
            <a:ext cx="6081712" cy="13681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203672" y="1700808"/>
            <a:ext cx="7024687" cy="7461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Ekovýchova</a:t>
            </a:r>
            <a:r>
              <a:rPr lang="cs-CZ" dirty="0" smtClean="0"/>
              <a:t> v Českém ráji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94908" y="2564904"/>
            <a:ext cx="6777038" cy="3509963"/>
          </a:xfrm>
        </p:spPr>
        <p:txBody>
          <a:bodyPr/>
          <a:lstStyle/>
          <a:p>
            <a:r>
              <a:rPr lang="cs-CZ" dirty="0" smtClean="0"/>
              <a:t>Projekt v rámci OP VK (2010-2013)</a:t>
            </a:r>
          </a:p>
          <a:p>
            <a:r>
              <a:rPr lang="cs-CZ" dirty="0" smtClean="0"/>
              <a:t>12 nových programů</a:t>
            </a:r>
          </a:p>
          <a:p>
            <a:r>
              <a:rPr lang="cs-CZ" dirty="0" smtClean="0"/>
              <a:t>Strážci Země = </a:t>
            </a:r>
            <a:r>
              <a:rPr lang="cs-CZ" dirty="0" err="1" smtClean="0"/>
              <a:t>Earthkeepers</a:t>
            </a:r>
            <a:endParaRPr lang="cs-CZ" dirty="0" smtClean="0"/>
          </a:p>
          <a:p>
            <a:pPr marL="685800" lvl="2" indent="0">
              <a:buNone/>
            </a:pPr>
            <a:r>
              <a:rPr lang="cs-CZ" dirty="0" smtClean="0"/>
              <a:t>→ Výchova o Zemi ( </a:t>
            </a:r>
            <a:r>
              <a:rPr lang="cs-CZ" dirty="0" err="1" smtClean="0"/>
              <a:t>Earth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13176"/>
            <a:ext cx="6192688" cy="14050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60350"/>
            <a:ext cx="6081712" cy="12964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24744" cy="8171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Co je Výchova o Zemi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600" y="2636912"/>
            <a:ext cx="3057148" cy="534883"/>
          </a:xfrm>
        </p:spPr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5464535" y="2636912"/>
            <a:ext cx="3055717" cy="639762"/>
          </a:xfrm>
        </p:spPr>
        <p:txBody>
          <a:bodyPr>
            <a:normAutofit/>
          </a:bodyPr>
          <a:lstStyle/>
          <a:p>
            <a:r>
              <a:rPr lang="cs-CZ" dirty="0" smtClean="0"/>
              <a:t>Nabízené programy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3568" y="3140968"/>
            <a:ext cx="4248472" cy="36004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70.l. 20.st. USA</a:t>
            </a:r>
          </a:p>
          <a:p>
            <a:r>
              <a:rPr lang="cs-CZ" sz="2000" dirty="0" smtClean="0"/>
              <a:t>Vytvářet  kvalitní environmentální vzdělávací programy (I-A-A)</a:t>
            </a:r>
          </a:p>
          <a:p>
            <a:r>
              <a:rPr lang="cs-CZ" sz="2000" dirty="0" smtClean="0"/>
              <a:t>Předávat poselství</a:t>
            </a:r>
          </a:p>
          <a:p>
            <a:r>
              <a:rPr lang="cs-CZ" sz="2000" dirty="0" smtClean="0"/>
              <a:t>Porozumět základním ekologickým pojmům a systémům</a:t>
            </a:r>
          </a:p>
          <a:p>
            <a:r>
              <a:rPr lang="cs-CZ" sz="2000" dirty="0" smtClean="0"/>
              <a:t>Emocionální sblížení se Zemí</a:t>
            </a:r>
          </a:p>
          <a:p>
            <a:r>
              <a:rPr lang="cs-CZ" sz="2000" dirty="0" smtClean="0"/>
              <a:t>Změnit vlastní životní styl</a:t>
            </a:r>
          </a:p>
          <a:p>
            <a:pPr marL="68580" indent="0">
              <a:buNone/>
            </a:pP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310344" y="3356992"/>
            <a:ext cx="3419856" cy="1656184"/>
          </a:xfrm>
        </p:spPr>
        <p:txBody>
          <a:bodyPr/>
          <a:lstStyle/>
          <a:p>
            <a:r>
              <a:rPr lang="cs-CZ" dirty="0" err="1" smtClean="0"/>
              <a:t>Earthkeepers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Sunship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endParaRPr lang="cs-CZ" dirty="0" smtClean="0"/>
          </a:p>
          <a:p>
            <a:r>
              <a:rPr lang="cs-CZ" dirty="0" err="1" smtClean="0"/>
              <a:t>Sunship</a:t>
            </a:r>
            <a:r>
              <a:rPr lang="cs-CZ" dirty="0" smtClean="0"/>
              <a:t> </a:t>
            </a:r>
            <a:r>
              <a:rPr lang="cs-CZ" dirty="0" err="1" smtClean="0"/>
              <a:t>Earth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5445224"/>
            <a:ext cx="302433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/>
              <a:t>Autoři:</a:t>
            </a:r>
          </a:p>
          <a:p>
            <a:r>
              <a:rPr lang="cs-CZ" sz="1600" i="1" dirty="0" err="1" smtClean="0"/>
              <a:t>Steve</a:t>
            </a:r>
            <a:r>
              <a:rPr lang="cs-CZ" sz="1600" i="1" dirty="0" smtClean="0"/>
              <a:t> Van </a:t>
            </a:r>
            <a:r>
              <a:rPr lang="cs-CZ" sz="1600" i="1" dirty="0" err="1" smtClean="0"/>
              <a:t>Matre</a:t>
            </a:r>
            <a:endParaRPr lang="cs-CZ" sz="1600" i="1" dirty="0" smtClean="0"/>
          </a:p>
          <a:p>
            <a:r>
              <a:rPr lang="cs-CZ" sz="1600" i="1" dirty="0" err="1" smtClean="0"/>
              <a:t>Bruce</a:t>
            </a:r>
            <a:r>
              <a:rPr lang="cs-CZ" sz="1600" i="1" dirty="0" smtClean="0"/>
              <a:t> Johnson</a:t>
            </a:r>
          </a:p>
          <a:p>
            <a:r>
              <a:rPr lang="cs-CZ" sz="1600" i="1" dirty="0" smtClean="0"/>
              <a:t>IEE</a:t>
            </a:r>
            <a:endParaRPr lang="cs-CZ" sz="16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06" y="260648"/>
            <a:ext cx="5734544" cy="14010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6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60032" y="1628800"/>
            <a:ext cx="3304572" cy="6915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Strážci Země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744416" cy="5616624"/>
          </a:xfrm>
        </p:spPr>
        <p:txBody>
          <a:bodyPr>
            <a:normAutofit/>
          </a:bodyPr>
          <a:lstStyle/>
          <a:p>
            <a:r>
              <a:rPr lang="cs-CZ" sz="1600" dirty="0" smtClean="0"/>
              <a:t>Žáci 5.-6.třídy ZŠ</a:t>
            </a:r>
          </a:p>
          <a:p>
            <a:r>
              <a:rPr lang="cs-CZ" sz="1600" dirty="0" smtClean="0"/>
              <a:t>Zaměřeno na porozumění ekologických principů a pochopení sebe sama</a:t>
            </a:r>
          </a:p>
          <a:p>
            <a:r>
              <a:rPr lang="cs-CZ" sz="1600" dirty="0"/>
              <a:t>Ponoření, zaháčkování</a:t>
            </a:r>
          </a:p>
          <a:p>
            <a:r>
              <a:rPr lang="cs-CZ" sz="1600" dirty="0"/>
              <a:t>Princip odhalování</a:t>
            </a:r>
          </a:p>
          <a:p>
            <a:r>
              <a:rPr lang="cs-CZ" sz="1600" dirty="0" smtClean="0"/>
              <a:t>Organizér: KEYS a EM</a:t>
            </a:r>
          </a:p>
          <a:p>
            <a:r>
              <a:rPr lang="cs-CZ" sz="1600" dirty="0" smtClean="0"/>
              <a:t>Tajemný EM</a:t>
            </a:r>
          </a:p>
          <a:p>
            <a:r>
              <a:rPr lang="cs-CZ" sz="1600" dirty="0" smtClean="0"/>
              <a:t>Získání všech klíčů</a:t>
            </a:r>
          </a:p>
          <a:p>
            <a:r>
              <a:rPr lang="cs-CZ" sz="1600" dirty="0" smtClean="0"/>
              <a:t>Práce s prostředím</a:t>
            </a:r>
          </a:p>
          <a:p>
            <a:r>
              <a:rPr lang="cs-CZ" sz="1600" dirty="0" smtClean="0"/>
              <a:t>2,5 denní program, který probíhá v tréninkovém centru, s pokračováním doma a ve škole</a:t>
            </a:r>
          </a:p>
          <a:p>
            <a:r>
              <a:rPr lang="cs-CZ" sz="1600" dirty="0" smtClean="0"/>
              <a:t>USA, Německo, Čína, Japonsko, Kypr, VB, ČR…</a:t>
            </a:r>
          </a:p>
          <a:p>
            <a:pPr marL="68580" indent="0">
              <a:buNone/>
            </a:pPr>
            <a:endParaRPr lang="cs-CZ" sz="20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1939280" cy="273721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Obdélník 5"/>
          <p:cNvSpPr/>
          <p:nvPr/>
        </p:nvSpPr>
        <p:spPr>
          <a:xfrm>
            <a:off x="4860032" y="6021288"/>
            <a:ext cx="388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Jak žít lépe a harmonicky se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Zemí…</a:t>
            </a:r>
            <a:endParaRPr lang="cs-CZ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849962" cy="12964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6583" y="1772816"/>
            <a:ext cx="3304572" cy="5760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/>
              <a:t>Strážci Země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1043608" y="2564904"/>
            <a:ext cx="2088232" cy="1656184"/>
          </a:xfrm>
        </p:spPr>
        <p:txBody>
          <a:bodyPr>
            <a:noAutofit/>
          </a:bodyPr>
          <a:lstStyle/>
          <a:p>
            <a:r>
              <a:rPr lang="cs-CZ" sz="1800" b="1" dirty="0" smtClean="0">
                <a:solidFill>
                  <a:schemeClr val="accent6"/>
                </a:solidFill>
              </a:rPr>
              <a:t>K</a:t>
            </a:r>
            <a:r>
              <a:rPr lang="cs-CZ" sz="1800" dirty="0" smtClean="0"/>
              <a:t>=</a:t>
            </a:r>
            <a:r>
              <a:rPr lang="cs-CZ" sz="1800" dirty="0" err="1" smtClean="0"/>
              <a:t>Knowledgen</a:t>
            </a:r>
            <a:endParaRPr lang="cs-CZ" sz="1800" dirty="0" smtClean="0"/>
          </a:p>
          <a:p>
            <a:r>
              <a:rPr lang="cs-CZ" sz="1800" b="1" dirty="0" smtClean="0">
                <a:solidFill>
                  <a:schemeClr val="accent6"/>
                </a:solidFill>
              </a:rPr>
              <a:t>E</a:t>
            </a:r>
            <a:r>
              <a:rPr lang="cs-CZ" sz="1800" dirty="0" smtClean="0"/>
              <a:t>=</a:t>
            </a:r>
            <a:r>
              <a:rPr lang="cs-CZ" sz="1800" dirty="0" err="1" smtClean="0"/>
              <a:t>Experience</a:t>
            </a:r>
            <a:endParaRPr lang="cs-CZ" sz="1800" dirty="0" smtClean="0"/>
          </a:p>
          <a:p>
            <a:r>
              <a:rPr lang="cs-CZ" sz="1800" b="1" dirty="0" smtClean="0">
                <a:solidFill>
                  <a:schemeClr val="accent6"/>
                </a:solidFill>
              </a:rPr>
              <a:t>Y</a:t>
            </a:r>
            <a:r>
              <a:rPr lang="cs-CZ" sz="1800" dirty="0" smtClean="0"/>
              <a:t>=</a:t>
            </a:r>
            <a:r>
              <a:rPr lang="cs-CZ" sz="1800" dirty="0" err="1" smtClean="0"/>
              <a:t>Yourself</a:t>
            </a:r>
            <a:endParaRPr lang="cs-CZ" sz="1800" dirty="0" smtClean="0"/>
          </a:p>
          <a:p>
            <a:r>
              <a:rPr lang="cs-CZ" sz="1800" b="1" dirty="0" smtClean="0">
                <a:solidFill>
                  <a:schemeClr val="accent6"/>
                </a:solidFill>
              </a:rPr>
              <a:t>S</a:t>
            </a:r>
            <a:r>
              <a:rPr lang="cs-CZ" sz="1800" dirty="0" smtClean="0"/>
              <a:t>=</a:t>
            </a:r>
            <a:r>
              <a:rPr lang="cs-CZ" sz="1800" dirty="0" err="1" smtClean="0"/>
              <a:t>Share</a:t>
            </a:r>
            <a:endParaRPr lang="cs-CZ" sz="1800" dirty="0" smtClean="0"/>
          </a:p>
          <a:p>
            <a:endParaRPr lang="cs-CZ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sz="1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92938"/>
            <a:ext cx="2404916" cy="38205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Obdélník 1"/>
          <p:cNvSpPr/>
          <p:nvPr/>
        </p:nvSpPr>
        <p:spPr>
          <a:xfrm>
            <a:off x="1007934" y="3959130"/>
            <a:ext cx="3308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Aktivity: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ceremoniály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Pojmové cesty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Procházky po Zemi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Magické místo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Práce s deníkem a příručkou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350"/>
            <a:ext cx="5849962" cy="12964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83568" y="1700808"/>
            <a:ext cx="7992888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Strážci Země v ČR</a:t>
            </a:r>
            <a:br>
              <a:rPr lang="cs-CZ" dirty="0" smtClean="0"/>
            </a:br>
            <a:r>
              <a:rPr lang="cs-CZ" sz="2700" dirty="0" smtClean="0"/>
              <a:t>SEV Český ráj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71600" y="2852936"/>
            <a:ext cx="7343775" cy="3509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Spuštění březen 2012</a:t>
            </a:r>
          </a:p>
          <a:p>
            <a:r>
              <a:rPr lang="cs-CZ" dirty="0" smtClean="0"/>
              <a:t>6 testovacích tříd</a:t>
            </a:r>
          </a:p>
          <a:p>
            <a:r>
              <a:rPr lang="cs-CZ" dirty="0" smtClean="0"/>
              <a:t>Evaluátor a odborný konzultant: Jan </a:t>
            </a:r>
            <a:r>
              <a:rPr lang="cs-CZ" dirty="0" err="1" smtClean="0"/>
              <a:t>Činčera</a:t>
            </a:r>
            <a:endParaRPr lang="cs-CZ" dirty="0" smtClean="0"/>
          </a:p>
          <a:p>
            <a:r>
              <a:rPr lang="cs-CZ" dirty="0" smtClean="0"/>
              <a:t>Komunikace s IEE Arizona, USA</a:t>
            </a:r>
          </a:p>
          <a:p>
            <a:r>
              <a:rPr lang="cs-CZ" dirty="0" smtClean="0"/>
              <a:t>Školení: leader </a:t>
            </a:r>
            <a:r>
              <a:rPr lang="cs-CZ" b="1" dirty="0" err="1" smtClean="0"/>
              <a:t>Bruce</a:t>
            </a:r>
            <a:r>
              <a:rPr lang="cs-CZ" b="1" dirty="0" smtClean="0"/>
              <a:t> Johnson</a:t>
            </a:r>
          </a:p>
          <a:p>
            <a:r>
              <a:rPr lang="cs-CZ" dirty="0" smtClean="0"/>
              <a:t>Překlady publikací a výroba pomůcek</a:t>
            </a:r>
          </a:p>
          <a:p>
            <a:r>
              <a:rPr lang="cs-CZ" dirty="0" smtClean="0"/>
              <a:t>Jsme jediní v ČR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351"/>
            <a:ext cx="6104458" cy="12175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2" y="4109946"/>
            <a:ext cx="2737131" cy="205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22" y="1938048"/>
            <a:ext cx="2424090" cy="191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56" y="2924944"/>
            <a:ext cx="2641471" cy="1981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4494"/>
            <a:ext cx="2616291" cy="196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3144541" y="1822011"/>
            <a:ext cx="287059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Školení s </a:t>
            </a:r>
            <a:r>
              <a:rPr lang="cs-CZ" b="1" dirty="0" err="1" smtClean="0"/>
              <a:t>Brucem</a:t>
            </a:r>
            <a:r>
              <a:rPr lang="cs-CZ" b="1" dirty="0" smtClean="0"/>
              <a:t> Johnsonem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48" y="4235303"/>
            <a:ext cx="2464541" cy="192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04" y="260351"/>
            <a:ext cx="5826373" cy="12244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174973"/>
            <a:ext cx="3313355" cy="1341676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445224"/>
            <a:ext cx="4320480" cy="10801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r>
              <a:rPr lang="cs-CZ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www.sevceskyraj.cz</a:t>
            </a:r>
            <a:endParaRPr lang="cs-CZ" sz="6000" u="sng" dirty="0" smtClean="0">
              <a:solidFill>
                <a:schemeClr val="bg1"/>
              </a:solidFill>
            </a:endParaRPr>
          </a:p>
          <a:p>
            <a:r>
              <a:rPr lang="cs-CZ" sz="6000" dirty="0" smtClean="0">
                <a:solidFill>
                  <a:schemeClr val="bg1"/>
                </a:solidFill>
              </a:rPr>
              <a:t>sev.ceskyraj@seznam.cz</a:t>
            </a:r>
            <a:endParaRPr lang="cs-CZ" sz="60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612157" cy="36316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75" y="188640"/>
            <a:ext cx="5633938" cy="12244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243</Words>
  <Application>Microsoft Office PowerPoint</Application>
  <PresentationFormat>Předvádění na obrazovce (4:3)</PresentationFormat>
  <Paragraphs>65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Cesta</vt:lpstr>
      <vt:lpstr>Strážci Země</vt:lpstr>
      <vt:lpstr>Ekovýchova v Českém ráji</vt:lpstr>
      <vt:lpstr>Co je Výchova o Zemi</vt:lpstr>
      <vt:lpstr>Strážci Země</vt:lpstr>
      <vt:lpstr>Strážci Země</vt:lpstr>
      <vt:lpstr>Strážci Země v ČR SEV Český ráj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Strážci Země</dc:title>
  <dc:creator>Ver</dc:creator>
  <cp:lastModifiedBy>Ver</cp:lastModifiedBy>
  <cp:revision>24</cp:revision>
  <dcterms:created xsi:type="dcterms:W3CDTF">2011-10-03T19:33:20Z</dcterms:created>
  <dcterms:modified xsi:type="dcterms:W3CDTF">2012-02-01T18:24:54Z</dcterms:modified>
</cp:coreProperties>
</file>